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87" r:id="rId5"/>
    <p:sldId id="257" r:id="rId6"/>
    <p:sldId id="260" r:id="rId7"/>
    <p:sldId id="261" r:id="rId8"/>
    <p:sldId id="259" r:id="rId9"/>
    <p:sldId id="263" r:id="rId10"/>
    <p:sldId id="267" r:id="rId11"/>
    <p:sldId id="268" r:id="rId12"/>
    <p:sldId id="288" r:id="rId13"/>
    <p:sldId id="271" r:id="rId14"/>
    <p:sldId id="272" r:id="rId15"/>
    <p:sldId id="269" r:id="rId16"/>
    <p:sldId id="273" r:id="rId17"/>
    <p:sldId id="270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3" autoAdjust="0"/>
    <p:restoredTop sz="94762" autoAdjust="0"/>
  </p:normalViewPr>
  <p:slideViewPr>
    <p:cSldViewPr>
      <p:cViewPr varScale="1">
        <p:scale>
          <a:sx n="51" d="100"/>
          <a:sy n="51" d="100"/>
        </p:scale>
        <p:origin x="-11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2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1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9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5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4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8614-A377-4630-A483-094CA1F488CE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290711"/>
            <a:ext cx="3248994" cy="324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57200"/>
            <a:ext cx="8839200" cy="1470025"/>
          </a:xfrm>
        </p:spPr>
        <p:txBody>
          <a:bodyPr/>
          <a:lstStyle/>
          <a:p>
            <a:r>
              <a:rPr lang="en-US" dirty="0" smtClean="0"/>
              <a:t>Pictures, Advice, and Earthquakes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4523384" cy="319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15"/>
          <a:stretch/>
        </p:blipFill>
        <p:spPr bwMode="auto">
          <a:xfrm>
            <a:off x="3494684" y="1524000"/>
            <a:ext cx="2819400" cy="2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5021"/>
            <a:ext cx="802556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67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 err="1" smtClean="0">
                <a:latin typeface="Arial"/>
              </a:rPr>
              <a:t>Detex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8" y="1618945"/>
            <a:ext cx="4624789" cy="5315958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Waveform similarity clustering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Subspace detection (and waveform correlation)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Event association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Various visualization options</a:t>
            </a:r>
          </a:p>
          <a:p>
            <a:endParaRPr lang="en-US" sz="2500" dirty="0"/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1" y="1391338"/>
            <a:ext cx="3045142" cy="2517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93" y="3972808"/>
            <a:ext cx="4088889" cy="28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762000"/>
            <a:ext cx="8605838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Research seeks to work with industry and other collaborators to eliminate occupational diseases, injuries, and fatalities from the mining workplace</a:t>
            </a:r>
          </a:p>
          <a:p>
            <a:r>
              <a:rPr lang="en-US" dirty="0">
                <a:solidFill>
                  <a:prstClr val="black"/>
                </a:solidFill>
              </a:rPr>
              <a:t>Research facilities in Spokane, WA and Pittsburgh, PA</a:t>
            </a:r>
          </a:p>
          <a:p>
            <a:r>
              <a:rPr lang="en-US" dirty="0">
                <a:solidFill>
                  <a:prstClr val="black"/>
                </a:solidFill>
              </a:rPr>
              <a:t>Spokane Mining Research Division (SMRD)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Focus on western USA mining health and safety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Ground Control, Induced Seismicity, Automation Technology, and Miner Health teams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42 people split between the four groups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41756"/>
            <a:ext cx="1557338" cy="162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944666"/>
            <a:ext cx="4634505" cy="12358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-76200"/>
            <a:ext cx="8839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NIOSH Mining Research Program</a:t>
            </a:r>
          </a:p>
        </p:txBody>
      </p:sp>
    </p:spTree>
    <p:extLst>
      <p:ext uri="{BB962C8B-B14F-4D97-AF65-F5344CB8AC3E}">
        <p14:creationId xmlns:p14="http://schemas.microsoft.com/office/powerpoint/2010/main" val="25271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to beginners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Downloading python</a:t>
            </a:r>
          </a:p>
          <a:p>
            <a:r>
              <a:rPr lang="en-US" dirty="0" smtClean="0"/>
              <a:t>Development environments</a:t>
            </a:r>
          </a:p>
          <a:p>
            <a:r>
              <a:rPr lang="en-US" dirty="0" smtClean="0"/>
              <a:t>Style guides</a:t>
            </a:r>
          </a:p>
          <a:p>
            <a:r>
              <a:rPr lang="en-US" dirty="0" smtClean="0"/>
              <a:t>Version control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Books / podcasts</a:t>
            </a:r>
          </a:p>
          <a:p>
            <a:r>
              <a:rPr lang="en-US" dirty="0" smtClean="0"/>
              <a:t>Come up with a project</a:t>
            </a:r>
          </a:p>
          <a:p>
            <a:r>
              <a:rPr lang="en-US" dirty="0" smtClean="0"/>
              <a:t>Open source contributions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251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Anaconda: the easy way to get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525963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www.continuum.io/downloads</a:t>
            </a:r>
            <a:endParaRPr lang="en-US" sz="2800" dirty="0" smtClean="0"/>
          </a:p>
          <a:p>
            <a:r>
              <a:rPr lang="en-US" sz="2800" dirty="0" smtClean="0"/>
              <a:t>Supports all major platforms</a:t>
            </a:r>
          </a:p>
          <a:p>
            <a:r>
              <a:rPr lang="en-US" sz="2800" dirty="0" smtClean="0"/>
              <a:t>Free and open-source</a:t>
            </a:r>
            <a:endParaRPr lang="en-US" sz="2800" dirty="0"/>
          </a:p>
          <a:p>
            <a:r>
              <a:rPr lang="en-US" sz="2800" dirty="0" smtClean="0"/>
              <a:t>Comes with many scientific package binaries (</a:t>
            </a:r>
            <a:r>
              <a:rPr lang="en-US" sz="2800" dirty="0"/>
              <a:t>error: Unable to find </a:t>
            </a:r>
            <a:r>
              <a:rPr lang="en-US" sz="2800" dirty="0" smtClean="0"/>
              <a:t>vcvarsall.bat)</a:t>
            </a:r>
          </a:p>
          <a:p>
            <a:r>
              <a:rPr lang="en-US" sz="2800" dirty="0" smtClean="0"/>
              <a:t>Supports Python, R, and Scala</a:t>
            </a:r>
          </a:p>
          <a:p>
            <a:r>
              <a:rPr lang="en-US" sz="2800" dirty="0" smtClean="0"/>
              <a:t> Has virtual environments and dependency management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73" y="5240371"/>
            <a:ext cx="6128791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2074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>
                <a:latin typeface="Arial"/>
              </a:rPr>
              <a:t>Developing in Python : </a:t>
            </a:r>
            <a:r>
              <a:rPr lang="en-US" sz="4000" dirty="0" err="1">
                <a:latin typeface="Arial"/>
              </a:rPr>
              <a:t>Spyder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7243"/>
            <a:ext cx="4566477" cy="430029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Real </a:t>
            </a:r>
            <a:r>
              <a:rPr lang="en-US" sz="3200" dirty="0"/>
              <a:t>time </a:t>
            </a:r>
            <a:r>
              <a:rPr lang="en-US" sz="3200" dirty="0" smtClean="0"/>
              <a:t>syntax and style highlighting 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/>
              <a:t>B</a:t>
            </a:r>
            <a:r>
              <a:rPr lang="en-US" sz="3200" dirty="0" smtClean="0"/>
              <a:t>reakpoints </a:t>
            </a:r>
            <a:r>
              <a:rPr lang="en-US" sz="3200" dirty="0"/>
              <a:t>for </a:t>
            </a:r>
            <a:r>
              <a:rPr lang="en-US" sz="3200" dirty="0" smtClean="0"/>
              <a:t>debugging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Embedded </a:t>
            </a:r>
            <a:r>
              <a:rPr lang="en-US" sz="3200" dirty="0" err="1"/>
              <a:t>ipython</a:t>
            </a:r>
            <a:r>
              <a:rPr lang="en-US" sz="3200" dirty="0"/>
              <a:t> </a:t>
            </a:r>
            <a:r>
              <a:rPr lang="en-US" sz="3200" dirty="0" smtClean="0"/>
              <a:t>consoles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Break points for </a:t>
            </a:r>
            <a:endParaRPr lang="en-US" sz="3200" dirty="0"/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Similar </a:t>
            </a:r>
            <a:r>
              <a:rPr lang="en-US" sz="3200" dirty="0"/>
              <a:t>to </a:t>
            </a:r>
            <a:r>
              <a:rPr lang="en-US" sz="3200" dirty="0" err="1" smtClean="0"/>
              <a:t>matlab</a:t>
            </a:r>
            <a:endParaRPr lang="en-US" sz="3200" dirty="0" smtClean="0"/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 descr="http://4.bp.blogspot.com/-R2gwe9SPfaM/Uh2qCo0PS2I/AAAAAAAAA1s/JbKXb6Jwk14/s1600/Screenshot+from+2013-08-28+15:39: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6" y="1418361"/>
            <a:ext cx="3765419" cy="19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1" b="642"/>
          <a:stretch/>
        </p:blipFill>
        <p:spPr>
          <a:xfrm>
            <a:off x="4776116" y="3507103"/>
            <a:ext cx="4165430" cy="29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2074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>
                <a:latin typeface="Arial"/>
              </a:rPr>
              <a:t>Developing in Python : </a:t>
            </a:r>
            <a:r>
              <a:rPr lang="en-US" sz="4000" dirty="0" err="1" smtClean="0">
                <a:latin typeface="Arial"/>
              </a:rPr>
              <a:t>Pycharm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7243"/>
            <a:ext cx="4566477" cy="5777622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Integration with testing frameworks and version control systems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Refactoring tools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Customizable hotkeys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Integrated debugger</a:t>
            </a:r>
            <a:r>
              <a:rPr lang="en-US" sz="3200" dirty="0"/>
              <a:t> </a:t>
            </a:r>
            <a:r>
              <a:rPr lang="en-US" sz="3200" dirty="0" smtClean="0"/>
              <a:t>(including remote processes) 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Free community edition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Everything you need, and then a lot more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23" y="1676400"/>
            <a:ext cx="3641606" cy="364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4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 smtClean="0">
                <a:latin typeface="Arial"/>
              </a:rPr>
              <a:t>Sharing Your Work </a:t>
            </a:r>
            <a:r>
              <a:rPr lang="en-US" sz="4000" dirty="0">
                <a:latin typeface="Arial"/>
              </a:rPr>
              <a:t>: </a:t>
            </a:r>
            <a:r>
              <a:rPr lang="en-US" sz="4000" dirty="0" err="1" smtClean="0">
                <a:latin typeface="Arial"/>
              </a:rPr>
              <a:t>Jupyter</a:t>
            </a:r>
            <a:r>
              <a:rPr lang="en-US" sz="4000" dirty="0" smtClean="0">
                <a:latin typeface="Arial"/>
              </a:rPr>
              <a:t> </a:t>
            </a:r>
            <a:r>
              <a:rPr lang="en-US" sz="4000" dirty="0">
                <a:latin typeface="Arial"/>
              </a:rPr>
              <a:t>Notebook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4876"/>
            <a:ext cx="4566477" cy="627006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/>
              <a:t>Web based interactive </a:t>
            </a:r>
            <a:r>
              <a:rPr lang="en-US" sz="3200" dirty="0" smtClean="0"/>
              <a:t>environment that supports code, text, images, equations, etc.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 smtClean="0"/>
              <a:t>Easy to share your work for reproducible analysis 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 smtClean="0"/>
              <a:t>Supports interactive widgets</a:t>
            </a:r>
            <a:endParaRPr lang="en-US" sz="3200" dirty="0"/>
          </a:p>
          <a:p>
            <a:r>
              <a:rPr lang="en-US" sz="3200" dirty="0"/>
              <a:t>To open : </a:t>
            </a:r>
          </a:p>
          <a:p>
            <a:r>
              <a:rPr lang="en-US" sz="3200" dirty="0"/>
              <a:t>&gt;&gt;&gt; </a:t>
            </a:r>
            <a:r>
              <a:rPr lang="en-US" sz="3200" dirty="0" err="1" smtClean="0"/>
              <a:t>jupyter</a:t>
            </a:r>
            <a:r>
              <a:rPr lang="en-US" sz="3200" dirty="0" smtClean="0"/>
              <a:t> </a:t>
            </a:r>
            <a:r>
              <a:rPr lang="en-US" sz="3200" dirty="0"/>
              <a:t>notebook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2050" name="Picture 2" descr="https://upload.wikimedia.org/wikipedia/commons/thumb/a/af/IPython-notebook.png/1024px-IPython-notebo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76" y="4038600"/>
            <a:ext cx="4086435" cy="255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jupyter not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08" y="939427"/>
            <a:ext cx="3101570" cy="31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38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Guide : Pep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https://www.python.org/dev/peps/pep-0008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Makes your code more readable (most of the time)</a:t>
            </a:r>
          </a:p>
          <a:p>
            <a:r>
              <a:rPr lang="en-US" dirty="0" smtClean="0"/>
              <a:t>Makes your code more creditable</a:t>
            </a:r>
          </a:p>
          <a:p>
            <a:r>
              <a:rPr lang="en-US" dirty="0" smtClean="0"/>
              <a:t>Not hard to learn (just enable style inspection)</a:t>
            </a:r>
          </a:p>
          <a:p>
            <a:r>
              <a:rPr lang="en-US" dirty="0" smtClean="0"/>
              <a:t>Google “beyond pep8” (talk by Raymond Hettinger)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732665"/>
            <a:ext cx="4648200" cy="4525963"/>
          </a:xfrm>
        </p:spPr>
        <p:txBody>
          <a:bodyPr/>
          <a:lstStyle/>
          <a:p>
            <a:r>
              <a:rPr lang="en-US" dirty="0" smtClean="0"/>
              <a:t>Version control is very important!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is the most widely used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Spend time learning the basics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04913"/>
            <a:ext cx="3752850" cy="558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6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524000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Pictures</a:t>
            </a:r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My background</a:t>
            </a:r>
          </a:p>
          <a:p>
            <a:r>
              <a:rPr lang="en-US" sz="3600" b="1" dirty="0" smtClean="0"/>
              <a:t>Advice</a:t>
            </a:r>
            <a:endParaRPr lang="en-US" sz="3600" b="1" dirty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Getting started with python</a:t>
            </a:r>
          </a:p>
          <a:p>
            <a:pPr lvl="1"/>
            <a:r>
              <a:rPr lang="en-US" sz="3600" dirty="0" smtClean="0"/>
              <a:t>	Concepts / packages to be aware of</a:t>
            </a:r>
            <a:endParaRPr lang="en-US" sz="3600" dirty="0"/>
          </a:p>
          <a:p>
            <a:r>
              <a:rPr lang="en-US" sz="3600" b="1" dirty="0" smtClean="0"/>
              <a:t>Earthquakes</a:t>
            </a:r>
            <a:endParaRPr lang="en-US" sz="3600" b="1" dirty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Analysis of an earthquake catalog</a:t>
            </a:r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Basic usage of Pandas</a:t>
            </a:r>
            <a:endParaRPr lang="en-US" sz="3600" dirty="0"/>
          </a:p>
          <a:p>
            <a:pPr lvl="1"/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230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219200"/>
            <a:ext cx="4392039" cy="5333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tests help support your code</a:t>
            </a:r>
          </a:p>
          <a:p>
            <a:r>
              <a:rPr lang="en-US" dirty="0" smtClean="0"/>
              <a:t>A bug fix is accompanied with a test</a:t>
            </a:r>
          </a:p>
          <a:p>
            <a:r>
              <a:rPr lang="en-US" dirty="0" smtClean="0"/>
              <a:t>Tests can (and should) be written as you develop</a:t>
            </a:r>
          </a:p>
          <a:p>
            <a:r>
              <a:rPr lang="en-US" dirty="0" smtClean="0"/>
              <a:t>A good test suite helps ensure correctness and detect regressions</a:t>
            </a:r>
          </a:p>
          <a:p>
            <a:r>
              <a:rPr lang="en-US" dirty="0" smtClean="0"/>
              <a:t>Over testing can end up costing time and make refactoring hard</a:t>
            </a:r>
          </a:p>
          <a:p>
            <a:endParaRPr lang="en-US" dirty="0"/>
          </a:p>
        </p:txBody>
      </p:sp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9766"/>
          <a:stretch/>
        </p:blipFill>
        <p:spPr bwMode="auto">
          <a:xfrm>
            <a:off x="4672519" y="1922834"/>
            <a:ext cx="426783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8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: When?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Is this code script or package? (</a:t>
            </a:r>
            <a:r>
              <a:rPr lang="en-US" dirty="0"/>
              <a:t>Don’t let it turn into “</a:t>
            </a:r>
            <a:r>
              <a:rPr lang="en-US" dirty="0" smtClean="0"/>
              <a:t>scrappage”)</a:t>
            </a:r>
          </a:p>
          <a:p>
            <a:r>
              <a:rPr lang="en-US" dirty="0" smtClean="0"/>
              <a:t>Will someone else run this code?</a:t>
            </a:r>
          </a:p>
          <a:p>
            <a:r>
              <a:rPr lang="en-US" dirty="0" smtClean="0"/>
              <a:t>Are you using more than a few external libraries?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: Python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972262" cy="4983163"/>
          </a:xfrm>
        </p:spPr>
        <p:txBody>
          <a:bodyPr>
            <a:normAutofit/>
          </a:bodyPr>
          <a:lstStyle/>
          <a:p>
            <a:r>
              <a:rPr lang="en-US" dirty="0" err="1" smtClean="0"/>
              <a:t>Unittest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included in standard library</a:t>
            </a:r>
          </a:p>
          <a:p>
            <a:r>
              <a:rPr lang="en-US" dirty="0" smtClean="0"/>
              <a:t>Nose</a:t>
            </a:r>
          </a:p>
          <a:p>
            <a:r>
              <a:rPr lang="en-US" dirty="0" err="1" smtClean="0"/>
              <a:t>Pytest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r>
              <a:rPr lang="en-US" dirty="0" smtClean="0"/>
              <a:t>Requires less code</a:t>
            </a:r>
          </a:p>
          <a:p>
            <a:pPr lvl="1"/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Steep learning curve</a:t>
            </a:r>
          </a:p>
          <a:p>
            <a:pPr lvl="1"/>
            <a:r>
              <a:rPr lang="en-US" dirty="0" smtClean="0"/>
              <a:t>In active development</a:t>
            </a:r>
          </a:p>
          <a:p>
            <a:pPr lvl="1"/>
            <a:endParaRPr lang="en-US" dirty="0"/>
          </a:p>
        </p:txBody>
      </p:sp>
      <p:pic>
        <p:nvPicPr>
          <p:cNvPr id="4" name="Picture 2" descr="Image result for py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1754221"/>
            <a:ext cx="2419350" cy="23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 nose te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7" b="29585"/>
          <a:stretch/>
        </p:blipFill>
        <p:spPr bwMode="auto">
          <a:xfrm>
            <a:off x="5387510" y="4584970"/>
            <a:ext cx="3447625" cy="121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1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Document every public object with doc strings (doesn’t start with _)</a:t>
            </a:r>
          </a:p>
          <a:p>
            <a:r>
              <a:rPr lang="en-US" dirty="0" smtClean="0"/>
              <a:t>For packages, create an informative readme</a:t>
            </a:r>
          </a:p>
          <a:p>
            <a:r>
              <a:rPr lang="en-US" dirty="0" smtClean="0"/>
              <a:t>For medium to large projects, use a documentation tool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sphix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8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Python Crash Course</a:t>
            </a:r>
          </a:p>
          <a:p>
            <a:r>
              <a:rPr lang="en-US" dirty="0" smtClean="0"/>
              <a:t>How to Think Like a </a:t>
            </a:r>
            <a:r>
              <a:rPr lang="en-US" dirty="0"/>
              <a:t>C</a:t>
            </a:r>
            <a:r>
              <a:rPr lang="en-US" dirty="0" smtClean="0"/>
              <a:t>omputer Scientist</a:t>
            </a:r>
          </a:p>
          <a:p>
            <a:r>
              <a:rPr lang="en-US" dirty="0" smtClean="0"/>
              <a:t>Data Wrangling with Python</a:t>
            </a:r>
          </a:p>
          <a:p>
            <a:r>
              <a:rPr lang="en-US" dirty="0" smtClean="0"/>
              <a:t>Fluent Python</a:t>
            </a:r>
          </a:p>
          <a:p>
            <a:r>
              <a:rPr lang="en-US" dirty="0" smtClean="0"/>
              <a:t>Effective Python</a:t>
            </a:r>
          </a:p>
          <a:p>
            <a:r>
              <a:rPr lang="en-US" dirty="0" smtClean="0"/>
              <a:t>Data Science from Scratch</a:t>
            </a:r>
          </a:p>
          <a:p>
            <a:r>
              <a:rPr lang="en-US" dirty="0" err="1" smtClean="0"/>
              <a:t>Grokking</a:t>
            </a:r>
            <a:r>
              <a:rPr lang="en-US" dirty="0" smtClean="0"/>
              <a:t> Algorithms</a:t>
            </a:r>
          </a:p>
          <a:p>
            <a:r>
              <a:rPr lang="en-US" dirty="0" smtClean="0"/>
              <a:t>Python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3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Podcasts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37744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Talk Python to Me</a:t>
            </a:r>
          </a:p>
          <a:p>
            <a:r>
              <a:rPr lang="en-US" dirty="0" smtClean="0"/>
              <a:t>Podcast.__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</a:p>
          <a:p>
            <a:r>
              <a:rPr lang="en-US" dirty="0" smtClean="0"/>
              <a:t>Python bytes</a:t>
            </a:r>
          </a:p>
          <a:p>
            <a:r>
              <a:rPr lang="en-US" dirty="0" smtClean="0"/>
              <a:t>Partially Derivative</a:t>
            </a:r>
          </a:p>
          <a:p>
            <a:r>
              <a:rPr lang="en-US" dirty="0" smtClean="0"/>
              <a:t>Test and code</a:t>
            </a:r>
          </a:p>
          <a:p>
            <a:r>
              <a:rPr lang="en-US" dirty="0" smtClean="0"/>
              <a:t>Import This</a:t>
            </a:r>
          </a:p>
          <a:p>
            <a:r>
              <a:rPr lang="en-US" dirty="0" smtClean="0"/>
              <a:t>The Python Experience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6" y="193681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Image result for podcast.__init_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14" y="39349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59" y="1816134"/>
            <a:ext cx="2146368" cy="214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Image result for python bytes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1" t="31132" r="26162" b="34434"/>
          <a:stretch/>
        </p:blipFill>
        <p:spPr bwMode="auto">
          <a:xfrm>
            <a:off x="6895289" y="3962502"/>
            <a:ext cx="2256817" cy="163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2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on Your Own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Identify a project you are interested in, or have to do for school/work, that can be done in python</a:t>
            </a:r>
          </a:p>
          <a:p>
            <a:r>
              <a:rPr lang="en-US" dirty="0" smtClean="0"/>
              <a:t>Google “how to … in python”</a:t>
            </a:r>
          </a:p>
          <a:p>
            <a:r>
              <a:rPr lang="en-US" dirty="0" smtClean="0"/>
              <a:t>Read more about topics that interest you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2209800"/>
            <a:ext cx="4054767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1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Open-Source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way to go from novice to pro</a:t>
            </a:r>
          </a:p>
          <a:p>
            <a:r>
              <a:rPr lang="en-US" dirty="0" smtClean="0"/>
              <a:t>Find a project you like/use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Set a few hours aside to make a contribution</a:t>
            </a:r>
          </a:p>
          <a:p>
            <a:r>
              <a:rPr lang="en-US" dirty="0" smtClean="0"/>
              <a:t>Improve documentation (elaborate, fix typos)</a:t>
            </a:r>
          </a:p>
          <a:p>
            <a:r>
              <a:rPr lang="en-US" dirty="0" smtClean="0"/>
              <a:t>Find an issue (sometimes marked by difficulty) and try to resolve it</a:t>
            </a:r>
          </a:p>
          <a:p>
            <a:r>
              <a:rPr lang="en-US" dirty="0" smtClean="0"/>
              <a:t>Python communities are very welcoming, don’t be afraid to try!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0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2424"/>
            <a:ext cx="31242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Foundation:</a:t>
            </a:r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err="1" smtClean="0"/>
              <a:t>Scipy</a:t>
            </a:r>
            <a:endParaRPr lang="en-US" dirty="0" smtClean="0"/>
          </a:p>
          <a:p>
            <a:r>
              <a:rPr lang="en-US" dirty="0" err="1" smtClean="0"/>
              <a:t>Matplotlib</a:t>
            </a:r>
            <a:endParaRPr lang="en-US" dirty="0"/>
          </a:p>
          <a:p>
            <a:r>
              <a:rPr lang="en-US" dirty="0" smtClean="0"/>
              <a:t>Pandas (</a:t>
            </a:r>
            <a:r>
              <a:rPr lang="en-US" dirty="0" err="1" smtClean="0"/>
              <a:t>xarray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1592424"/>
            <a:ext cx="3276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Machine Learning: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r>
              <a:rPr lang="en-US" dirty="0" smtClean="0"/>
              <a:t>Tensor Flow</a:t>
            </a:r>
          </a:p>
          <a:p>
            <a:r>
              <a:rPr lang="en-US" dirty="0" err="1" smtClean="0"/>
              <a:t>Theano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232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92424"/>
            <a:ext cx="2438400" cy="419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err="1" smtClean="0"/>
              <a:t>Bokeh</a:t>
            </a:r>
            <a:endParaRPr lang="en-US" dirty="0" smtClean="0"/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err="1" smtClean="0"/>
              <a:t>Basemap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1592424"/>
            <a:ext cx="3276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Speed ups:</a:t>
            </a:r>
          </a:p>
          <a:p>
            <a:r>
              <a:rPr lang="en-US" dirty="0" err="1" smtClean="0"/>
              <a:t>Cython</a:t>
            </a:r>
            <a:endParaRPr lang="en-US" dirty="0" smtClean="0"/>
          </a:p>
          <a:p>
            <a:r>
              <a:rPr lang="en-US" dirty="0" err="1" smtClean="0"/>
              <a:t>Numba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62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" y="329119"/>
            <a:ext cx="4953000" cy="31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7" y="3331115"/>
            <a:ext cx="3657599" cy="31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8" y="329119"/>
            <a:ext cx="3152570" cy="46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631" y="2941800"/>
            <a:ext cx="46101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85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kalgoorlie super pit truc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4876800" cy="31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3" y="3333750"/>
            <a:ext cx="442170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06" y="275253"/>
            <a:ext cx="4216053" cy="293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0"/>
          <a:stretch/>
        </p:blipFill>
        <p:spPr bwMode="auto">
          <a:xfrm>
            <a:off x="4267200" y="3211952"/>
            <a:ext cx="4576665" cy="337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25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4038600" cy="51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1676400"/>
            <a:ext cx="3810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“One </a:t>
            </a:r>
            <a:r>
              <a:rPr lang="en-US" sz="3200" b="1" dirty="0"/>
              <a:t>day you'll realize there's more to life than culture! There's dirt, and smoke, and good honest sweat</a:t>
            </a:r>
            <a:r>
              <a:rPr lang="en-US" sz="3200" b="1" dirty="0" smtClean="0"/>
              <a:t>!” </a:t>
            </a:r>
          </a:p>
          <a:p>
            <a:r>
              <a:rPr lang="en-US" sz="3200" b="1" dirty="0" smtClean="0"/>
              <a:t>- Eric Idle</a:t>
            </a: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" b="8381"/>
          <a:stretch/>
        </p:blipFill>
        <p:spPr bwMode="auto">
          <a:xfrm>
            <a:off x="528536" y="609600"/>
            <a:ext cx="8185681" cy="55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2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6400800" cy="399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2" y="3672191"/>
            <a:ext cx="65055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87" y="1126787"/>
            <a:ext cx="6543675" cy="512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MATLA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84623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3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spyder pyth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396"/>
            <a:ext cx="3429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861" b="24327"/>
          <a:stretch/>
        </p:blipFill>
        <p:spPr bwMode="auto">
          <a:xfrm>
            <a:off x="152400" y="4343400"/>
            <a:ext cx="8686800" cy="21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num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027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scip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0960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1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684</Words>
  <Application>Microsoft Office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Pictures, Advice, and Earthquakes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 to beginners</vt:lpstr>
      <vt:lpstr>Anaconda: the easy way to get python</vt:lpstr>
      <vt:lpstr>PowerPoint Presentation</vt:lpstr>
      <vt:lpstr>PowerPoint Presentation</vt:lpstr>
      <vt:lpstr>PowerPoint Presentation</vt:lpstr>
      <vt:lpstr>Style Guide : Pep 8</vt:lpstr>
      <vt:lpstr>Version Control : Git</vt:lpstr>
      <vt:lpstr>Testing</vt:lpstr>
      <vt:lpstr>Testing : When?</vt:lpstr>
      <vt:lpstr>Testing : Python Frameworks</vt:lpstr>
      <vt:lpstr>Documentation</vt:lpstr>
      <vt:lpstr>Recommended Books</vt:lpstr>
      <vt:lpstr>Recommended Podcasts</vt:lpstr>
      <vt:lpstr>Work on Your Own Project</vt:lpstr>
      <vt:lpstr>Open-Source Contribution</vt:lpstr>
      <vt:lpstr>Important Packages</vt:lpstr>
      <vt:lpstr>Important Packages</vt:lpstr>
    </vt:vector>
  </TitlesOfParts>
  <Company>Windows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Derrick</dc:creator>
  <cp:lastModifiedBy>Derrick</cp:lastModifiedBy>
  <cp:revision>36</cp:revision>
  <dcterms:created xsi:type="dcterms:W3CDTF">2017-04-15T04:11:03Z</dcterms:created>
  <dcterms:modified xsi:type="dcterms:W3CDTF">2017-04-17T18:09:14Z</dcterms:modified>
</cp:coreProperties>
</file>